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6"/>
  </p:notesMasterIdLst>
  <p:sldIdLst>
    <p:sldId id="256" r:id="rId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9D692-2A20-4C2B-B0B4-7664A1331EBA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0AE71-A4E5-42CE-950B-9823A02E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2416175"/>
            <a:ext cx="8229600" cy="1470025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Brief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0" y="5029200"/>
            <a:ext cx="487680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2000" b="1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Name</a:t>
            </a:r>
          </a:p>
          <a:p>
            <a:r>
              <a:rPr lang="en-US" dirty="0" smtClean="0"/>
              <a:t>Title</a:t>
            </a:r>
          </a:p>
          <a:p>
            <a:r>
              <a:rPr lang="en-US" i="1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3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1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8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93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WhiteBottomBlueTop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057400" y="0"/>
            <a:ext cx="502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Slide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1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81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69" y="182962"/>
            <a:ext cx="1524000" cy="703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870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Tx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Tx/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Tx/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9144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57200" y="64008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" y="3810000"/>
            <a:ext cx="8229600" cy="0"/>
          </a:xfrm>
          <a:prstGeom prst="line">
            <a:avLst/>
          </a:prstGeom>
          <a:ln w="50800">
            <a:solidFill>
              <a:schemeClr val="accent1">
                <a:shade val="95000"/>
                <a:satMod val="105000"/>
                <a:alpha val="67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572000" y="914400"/>
            <a:ext cx="0" cy="5421868"/>
          </a:xfrm>
          <a:prstGeom prst="line">
            <a:avLst/>
          </a:prstGeom>
          <a:ln w="50800">
            <a:solidFill>
              <a:schemeClr val="accent1">
                <a:shade val="95000"/>
                <a:satMod val="105000"/>
                <a:alpha val="67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199" y="1064377"/>
            <a:ext cx="41370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363" indent="-233363"/>
            <a:r>
              <a:rPr lang="en-US" u="sng" dirty="0" smtClean="0"/>
              <a:t>Project Objectives</a:t>
            </a:r>
            <a:endParaRPr lang="en-US" i="1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4617099" y="3874533"/>
            <a:ext cx="327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/>
              <a:t>Navy Relevance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197" y="4135903"/>
            <a:ext cx="4099251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447675"/>
            <a:r>
              <a:rPr lang="en-US" sz="1200" dirty="0" smtClean="0"/>
              <a:t>Performer:</a:t>
            </a:r>
            <a:r>
              <a:rPr lang="en-US" sz="1200" b="1" dirty="0" smtClean="0"/>
              <a:t>			</a:t>
            </a:r>
            <a:endParaRPr lang="en-US" sz="1200" b="1" dirty="0"/>
          </a:p>
          <a:p>
            <a:pPr defTabSz="447675"/>
            <a:r>
              <a:rPr lang="en-US" sz="1200" dirty="0" smtClean="0"/>
              <a:t>Institution: 			</a:t>
            </a:r>
          </a:p>
          <a:p>
            <a:pPr defTabSz="447675"/>
            <a:r>
              <a:rPr lang="en-US" sz="1200" dirty="0" smtClean="0"/>
              <a:t>Country: 			</a:t>
            </a:r>
          </a:p>
          <a:p>
            <a:pPr indent="-457200" defTabSz="447675"/>
            <a:r>
              <a:rPr lang="en-US" sz="1200" dirty="0" smtClean="0"/>
              <a:t>Award #: 	</a:t>
            </a:r>
            <a:r>
              <a:rPr lang="en-US" sz="1200" dirty="0"/>
              <a:t>	</a:t>
            </a:r>
            <a:r>
              <a:rPr lang="en-US" sz="1200" dirty="0" smtClean="0"/>
              <a:t>	</a:t>
            </a:r>
          </a:p>
          <a:p>
            <a:pPr indent="-457200" defTabSz="447675"/>
            <a:r>
              <a:rPr lang="en-US" sz="1200" dirty="0" smtClean="0"/>
              <a:t>Budget: 			</a:t>
            </a:r>
          </a:p>
          <a:p>
            <a:pPr indent="-457200" defTabSz="447675"/>
            <a:r>
              <a:rPr lang="en-US" sz="1200" dirty="0" smtClean="0"/>
              <a:t>Budget/TRL:			</a:t>
            </a:r>
          </a:p>
          <a:p>
            <a:pPr defTabSz="357188"/>
            <a:r>
              <a:rPr lang="en-US" sz="1200" dirty="0" smtClean="0"/>
              <a:t>Period </a:t>
            </a:r>
            <a:r>
              <a:rPr lang="en-US" sz="1200" dirty="0"/>
              <a:t>of </a:t>
            </a:r>
            <a:r>
              <a:rPr lang="en-US" sz="1200" dirty="0" smtClean="0"/>
              <a:t>Performance: 	</a:t>
            </a:r>
          </a:p>
          <a:p>
            <a:pPr defTabSz="357188"/>
            <a:r>
              <a:rPr lang="en-US" sz="1200" dirty="0"/>
              <a:t>Point of </a:t>
            </a:r>
            <a:r>
              <a:rPr lang="en-US" sz="1200" dirty="0" smtClean="0"/>
              <a:t>Contact: 			</a:t>
            </a:r>
          </a:p>
          <a:p>
            <a:pPr defTabSz="357188"/>
            <a:r>
              <a:rPr lang="en-US" sz="1200" dirty="0" smtClean="0"/>
              <a:t>Potential Transition Partner:</a:t>
            </a:r>
            <a:endParaRPr lang="en-US" sz="1200" dirty="0"/>
          </a:p>
        </p:txBody>
      </p:sp>
      <p:sp>
        <p:nvSpPr>
          <p:cNvPr id="4" name="AutoShape 16" descr="data:image/jpeg;base64,/9j/4AAQSkZJRgABAQAAAQABAAD/2wCEAAkGBhQSERUUEhQVFBQVFBwVGBYXFxUaHxgYGBgXFxgWFxgXGyYfHxkjGhYYIC8gIycpLCwtFSAxNTAqNSYrLCkBCQoKDgwOGA8PGjUgHR0tKSosMC00KS02KSopKSkpLCopLCwsLCoqLSwpKS8pLCwsNSwsLCwpLik1LCwpKSwsLP/AABEIANQA7gMBIgACEQEDEQH/xAAcAAEAAgMBAQEAAAAAAAAAAAAABgcDBAUBAgj/xABUEAACAQMCAwUEAg0JBAYLAAABAgMABBEFEgYhMQcTIkFRFDJhcSOBMzVCUnJzdIKRk7Kz0hUXJDQ2U2KSoYOiwcMWQ2OxwsQIJURUVXWElLTR0//EABoBAQACAwEAAAAAAAAAAAAAAAABBAIDBQb/xAAoEQEAAQMBCAIDAQEAAAAAAAAAAQIDERQEEhMhIkFRYTFxgZHwobH/2gAMAwEAAhEDEQA/ALxpSlApSlApSlApSlArkcX/ANQu/wAml/dtXXrkcX/1C7/Jpf3bUGld8PadDGHks7fHIAC3jYszcgqqFyWJ8hXPbT7Q5WPSVaUDJR4LeMAHoe8bwHPPkpY+E5ArJq8r3lwLWEgCBcyuQSFeSMqqnBByEckKCMlgSQEIbtWmtYYR3KiGU8lyRslPT6Js8z/gbDc+h60EUsrrTvaFtrrTY7SZ/sYlggKSfBJUBUn4HHUDqcVJpOEbBVLNaWoUDJJhiAAHMkkr0xUK7cddtxaez71a57xHRVOWjA5lzj3crkD13fokOr6nI1tb2pGbm7hAdcgELsXvmORy5tjdjlknBICkMQtbA426WDv+xn2SJRJ8QWA2DHP6TbkdM9K5t7d2Vsw9t0hLeJjtE3c28sYJ6bzHkr19Kk9rePajZcgd3uJFwvJBuJbEgZiyYJIDElcYyQTisPHWv2sFlKbh0KyxMqJkEykryCDz6g5HIZzQbMXCensoZbS0ZWAIYQxEEHmCCF5giuVPaacpbGno6IxRpI7RGUODtKjC7mIbwkqCAcgkYOOH2d689voccknM940UAOfES5VFAHMjdu5DnheXlUi0W3ns48yIZEcbmEfN4zzyzLuw+QckR9DkAOOdBytTjt7cF5NEHcjmXSK0kKjlzaNTnz8s9DX1qun6dNpktzaQWxHdlkkSKNSrAj/CCrA+XUVLptet1gM7TRiEdZNw2jnjGR555Y655VUXCV8JYdbaEFbVm7yNcYALM/QeRKheXlyoLtFKClApSlApSlApSlApSlApSlApSlApSlApSlArkcX/ANQu/wAml/dtXXrj8Yf1C7/Jpf3bUG9Z2aJuZFCmRt7kD3m2qu4/HCgfVUR1/XZ7pnsrW2lWUFX9olUpHGFfckviG5m3x+FduDjzGapnS9VmtmDW8rxEfeMQD+EvusPgQamdr2y3arhord2x7+HUn4kBiP0Yq5VsdyPjmpUbbbn55OlpfB0aavCJVlu5BG7XM8wJQzgI8RjyfeAB8J6Lg+QNWj7Gned7tHeBNm/HPaSGK59MgH6q/P2tcZXt6wQuRvYKsMOY1ZmIVQcHcxJwPESPlXDt5GjbchaNweqkqwI681IOc1NOx1TymcSirbaY5xGYfoHiPitreRYY7We4kkGE2LhC2M7WkbAC4ySwzgA5qutf4JkRbb2xpLq4Msaxxpu7iK2V40eNjyOMEAv1ztzz5nV0rtbvIlCyCK4xyDOCr49Cycj0H3OeXMmtfW+0+9uRtDLAvQ9zkMR6GRiWA/B21hpLucYZ6y1jOV3/AMlRbY17tQsJDRqByQqCqlR0GAxH11pcScRizjDmKaYE4xEhYgZxkn3epAAJBOeWa/OaQvI42BnlPTmSxwCx8ROegJ6+VSXQu0m8tlC7xPHyIWfc2PMbXyGHl1Jx5YrKrY6o5ROZY07ZTPOYxCS8RcNTTwz3F53scMhLQWMJ3MJ5AFR5uWCxYAlOYBY4PUGQRaekOgYSJYt1osjKvm7opYknmST6/LyqF6j2wXki7Y0hh/xAM7D4rv8ACD8wah0t28sitK7yNvXxOzMfeHmxOKiNjuYmZ5JnbLeYiOeX6fFe14K9qouFKUoFKUoFKUoFKUoFKUoFKUoFKUoFKUoFcfjD+oXf5NL+7auxXP1+1MtrPGOZeGRB82RgP9TSB+ZhXtfMbZAPqAf9K2rPTpZsiKKSXbgtsRmxuOBkKPM8q9JvRFOZl5iKZqqxEO5wBq1vbXBa5SExoplDsgaRZFKhBCRzJJPu+WCeWDWHji/gnuibZIFh5SK0aBWcuMsZT724PuG3ljGcHOayaN2eXl0rPGkY2kKQ77W5qG6bSMc+mc/CpTpXYhIfFczqh+9hXcfrdwB/u/XXNmqzTc38/h1IpvVW9zGPatKEVYfE/ZC9vC80E/erGpdkkAVtqjJ2svInHkQPnW7pfYiSoNzclWP3MSggfDe/X/KKs6y1jKtorucI92c8QW1o7vcpFiNQY3Ee6bfISpVCObJs3kk9OmeYFcPiieKS6k7hIEhRiIu5UKChwysxHMsQRnPQ5GBzqY6p2Jzoc200co9JAY2+WVDKf92oxq3A13bOFeNXZxu2xMXb7rqu0EnCMeWeQqvbqs7+/n8LFym9w9zH5cKvqH3l/CX9oV93Vo8TbJUaNsA7XBU4YZBwfUVk0u1Mk8MY6vNGn+Z1B/0q/XVE0TMeHPopmLkRPl+nhXteCva869IUpSgUpSgUpSgUpSgUpSgUpSgUpSgUpSgV4a9pQfmrijSvZryeHGAkrFfwH8af7rAfVWxwpbB5HzGJMGHrbzTY+mHPMTr3fTq2QcfA1OO2nh77HeIOmIZfkSTGx/OJX89ag/CtuHkfKhsGE84rmTH0w/8AdyAvTq+R6dDXSqub+zfXJy6be5tX3zXD2f8Auz/jR+wtSyoXwPqMaCZXkRGZwwDMoJUKFLDPUAqRkeYNdK/46to/dbveeMoU25HUd5Iyxkj0DEj0rmuo3OLv6hdfk8n7DV1RUK1nja3ns7lMlGMEigOUIJKNhd8bMm4+SlgT5Ct+77QLZG2ruk6+JTEqkZ6q00iBh/iXI+NBJ6gfHC5ulGN2bdxjaWz9Dd8tqkFvkOZrv6dxnbSgfSCMnoJCq5+COCUf81jjzqM8X3UctzhGSQCFkbblwGMN4dpEZyTjJ2jxY6UFUa5DtmwECfRR+EQSQfcD/q5WZvzs4OOVd/ss0rvtRjJGVgVpj88bEHz3Nn8yuBrkISbAAX6KPkI54/uB9zcEv9fT0q3+yPh3uLPvnGJLkh+fURgYjH1gl/z/AIV067m7s0R5cui3vbTM+E6Fe0pXMdQpSlApSlApSlApSlApSlApSlApSlApSlApSlBq6lp6TxPFKu5JFKsPUEY/T8a/O3EGiS2Fw8DMw81dSy97HnwPyPXPUeTA/Cv0nUe404Pj1CDY3gkTLRSY91vQ+qHkCPkeoFb7F3h1c/iVe/a4lPLlMfCj4uKJgMNsk55JbvASfvm7t1DN/iYFj5msF5r00hzvKcsfRlwSB0DOzNIw+BYgeQFYdT0uW3laGdCki9R5EeTKfNT5H/jkVq11qLNmeqmHIrv3o6Kpdez1gdxLHM0xZ8KknKXYmG7xAski8myORJXl7oIDBrOuGRl7lpkUIN/iKb5MnMhVJG5kbRlmbpywMAe8M8JzX7qERu6MgSSUbfox1Ykbsg46ZHPIrS1XR57VlS4iaNm6AleeORYAMTtz5mtNNFji+2+qu/wvTYtOIpo8gkSZ5EuZMkehdHVmHwcsB5AUuuI5nGAVjGCPBv3YPVQ7uzKp8whUHzBrmV1eGuGpr6YRQjAHN5CPDGvqfUnyXqfgMkba7VmjrmGmi9er6KZdLgThVtQuh3m5oIsGVmJO4D3IQT645jyUHpkVf6LgYFc/h/QYrOBYYRhV6k9WY+87HzYn/wDQ5AV0q5F25xKs9nYs2uHTjv3KUpWpuKUpQKUpQKUpQKUpQKUpQKUpQKUpQKUpQKUpQKUpQcPinhGC+i2TLhl9yReTIT5qfMHzU8jVI8U8E3Fgx71d8WcLOgO0+m8dUb4Hl6E1+iq+JIgwIIBBGCDzBB6gj0rfav1Wp5fDResU3Y5/L828OcRyWUryQqDI0Xdqze6uWBLFR7xwuACcDcT8Dr63q5ubiSdl2GTazcyRkKFbaTzC5GQD03Y59Tb3EPZBbTEtbsbVzzwo3Rn/AGeRt/NIHwrd4b7LbS1IdwbiUc98gGAfVIx4R8zk/GrOotxPEiOpV01yY4cz0q24R7N7i9IdwYLc897DxOP+yQ+v37cvTdV16JoUNpCIoECIOfqWPmzN1Zj6mt/Fe1Uu3qrs5qW7Vmm1GKSlKVqbilKUClKUClKUClKUClKUClU1qmv8RW8TzTJEsaDczbYDgZx0DE+dfOk8ScQ3UKzQJE8b52ttgGcEqeTMD1BoLnpVd8Q8Y3UGq2FqCoSdIzKCqk7mdlbDeXTyqw6D2lV/2XcYXF9JercMrCGRVTaoXALTA5x19xa4Gt8aaq+qXNnY92/dHKqUjyECRkks5Geb/wCtBb9KgfBVxrLXJGooiwd22CvdZ35Xb7jE9N1TygUqv7PjC5bX5bIsvs6xlgNoznu0b3uvVjUz1q5aO3mdfeSJ3HnzVCRy+YoN2lQfsx4qnvbCSedlMiyuoKqFGFRGHIfFjXD7L+1Z7uQ294VEr84nAChuXOMjpu6kevMeQyFqUri8Zao9vYXE0RAkjiZ1JGRkdMg9a5vC3EE0+kLdSEGYwyvkKAMoZAvh/NFBLKVBezDia51Cxlkmde9ErRqyoAF+jQg7ehwWzWPsw40nu2ube82+028mDtUL4clGGB966nn/AIhQT6lQHtQ40ns/Z4LPb7TPJgAqG8PJQMH752Xn/hNZu0ziS50/T45YnXve9SN2KAhso5YhegyVzQTilVBBqnEsiK6RxFXUMpxb8wwyDzf41Yev6jLBp00wwJo7Yv0BAkVMnl0I3UHcpVH2HaBrbWxvFSKW2QncdictvvEqrB8D1Hzq1eD+Jlv7SO4Ubd2QyZztdThlz5jzB9CKDt0qq+IeONRuL+Wz0pFHs/KR2CEkjAbnJ4Qu47QMZOCakHZ5r97MbiHUIxHNAU5hdu8Pv58iVI8HVeX6KCaUqv7zjC4XiCKxDL7O0e4rtGc9zK/vdfeQV8cW3OuC6cWMaNb4XaT3Oc7Ru99gfezQWHSqO0jjfXbqWWKARPJAcSLshG07mXqzAHmpHL0qU3t7rUemNO2xbqKRmePu423Q4XxLtJG5eZx5jPwoLIpUO4V7RYbnT2u5WCGFfpx96wHVR6P9z8TjqK4vAvEWo6o803eLb2oYrGBEjMWyMLluoVep9WGOhoJF2n/am7/Ff+Ja1uyL7UW3+0/evWz2ofam7/Ff+Ja1uyH7UW3+0/evQQntavXh1myliTvXSJGWMZ8ZEsmF5c+fwrd/nX1P/wCFSf5bj+CvePv7Rab8o/3slWyKJVF2ByFn1BiMEvESPQk3BI+o1xL/AFu4teIb2S1tzcyHK92A58JSAlsJz5ED4c67/YZ9m1L8an7VzXCveLU07iG8nkRpAQY9qlQcskBz4j08J/TQT7gfi++u52S7sjbIIywcpKuW3KNuXGOhJ+qpzUE4O7WIdQue4SCSNtjPuZkIwuOXhOfOp3RCpdO/tZP+KP7mKrI4l/qdx+Tyfu2qsePrafTdVXVIYzLC6gSDngHb3bKxGdoKhSG6ZB+Rw8Q9tQu7dreztpe9mQx5baSNw2nYqZLNgnHTrn4US6/Yh9qZvx8n7qOoJwtwK15pT3FvkXdvcErtOC6hI22g/fg81PrkefK2ez7hh7HTBFLylYPK65ztZhyXPqFVQfjmuJ2Bfa6T8pP7uKg0YePBqGh3iSkC6itmEi9N46CUD49CPI/Aiu7wL/Z5Pyef9qWon2vcDNCz31rlUkBW5VeWN/IvgfcNnDD1wfMkSvgT+zyfk8/7UtBo9gf2uk/KW/dxVzuJh/JnEEF0PDDeDZJ5DJ2o+fke6k/TXR7AvtdJ+Ut+7irq9r/D/tWnSMozJbnv19cKCJB/kJPzUUEY0H/1nxDNcHxQWQ2p6ZXKJj5v3j/UK6vbz9rU/KU/Ylrd7GtA9n05ZGGHuT3x/B6Rj5bRu/PrT7evtan5Sn7EtEOFp3aPqqQRqmls6rEqq3d3B3AKAp5DHMAdPWrC40kLaTdFhgm0ckehMZJFQHTO3eCKCOM20xMcaoSGi5lVC5HP4VOeKr0TaNcSgFRJZNIAcZAePcAcefOiVI2HHNzb6W1okIEUzSL35DnO/wB9F+53Y5dT16VdPZhoYtdNhXeshkzMWQ5UmTBAU+YC4GfgajXZjoUd5oTQSjKvLIM+atkbXX4g861+yfXHtJ5tJujh0djDnzPVkX4MPpF+bUGHjHQL3TL6TUrH6SKTLTJjdtzguHUcyhI3bhzU56DmZxwJxxFqUJdF2SphZIzz25yQQ3mh54PwNRS97V30+7ube9hldBKzQOMAmNjkDx4DKM4DA9OXlWHsZsnkub29EXcwTNiNPLm7OQvIZCggZHLLEDpyIeah/a2D8V/5eerZxVTah/a2D8V/5eeraoKl7Iftnqv43/nz1bJFVN2QfbPVfxv/AD56tqg/P/G/BaxavHaQOY4r1o3KjOE3SMCNo5EAqWUeW7FXppOlR20McMK7Y41CqP8AifUk5JPmSarDj7+0Wm/KP99LVtig8Zc9aKuOnKva09W1SO2hkmlOEjUux+A8h6knkB6kUG0UGckDPrX1VL2msazrLu9o4tLZWwp3bR8t4Uu7euMKM0uNf1jRZEa9b2u2ZtpbO744VyoZXxkgNkHH1gLmWMDoAPkK+TCp6gfoFRXjXiEjSJbq1kK5iSSORcZAZ09fPBIxUD0DT9evLeO4ivlCSAlQ74PJivMCAjqp86C51iA6AD5AV91oaFBKltCtwweZY1Ejg5DOB4iDgdT8BW/QeEVhgskQkoiKT1KqBn9Aqmx2qSfy59lPsXe+z7Mjbj7H3v8An8WfSrqoPa+UQDoAPlVcdjvEVxde1+0StL3ciBd23wg95kDAHoP0V2O1jV5rbTnlgkMcgkjAZcZwzgEcweooJgRmvAgAxyxUb0niMRaTDd3Lk4tUkduWWYqOg6bmYgD4mq9stV1rWWaS2kFpbBiFO7aOXluCl3YeZGFoLmRAOgA+VGXPI9DVYaHBrlndwpcSC6tZJAjuPpNgbPMkhZF545nK1sdqnEVxbXWnpBK0ayyESBceId5AMHIPkzD66Cx0QAYHIAYAHlRkB6gGq37SOPZVlSw04lruRgGZcEx55hBnI3EcyT7q/PlNeHNOmgt0S4ma4l6vI2ObHqFAAwo6D9PnQdH2dfvV/QK+tnLHlVcdkPEVxdSXwuJmlEcihA23wgtKCBgD70foqyaD5VAOgxXhiGc4GfXFcDj/AIi9isJpgcPt2R/jH8Kn6s7vzajHYxxlJdxSw3EjSTRMHDMRlo35f7rA/wCYUFiT2quMOqsPRgD/AN9ZFXAwOlcfjO8eLT7qSNijpA7KwxkEKSCM1A+ybtMa4Y2t5JumOTFIcDvB1MZwMbh1HqPlzC0zGM5wM+uK+qh3avq8ttpzywSNHIJIwGXGcFsEcwa+b/WJl0D2gSMJ/YVk7zlneY1JbpjOfhQTFYwOgAr6qkuHbTXr23W4hvlCOWADvhvCxU5AhI6j1rpaF2gX1jdpaauAVkICTYUYycBtyeFkzyPIFc8/SgtgxjOcDNfdM0oFQDttdhpbbehmjDfg7s/tBan9c7iDREu7aW3k92RduR1B6qw+IYA/VQc7s9jQaZZ93jb7Oh5ffEZfPx3ls/GtftRjQ6Vdb8YEeR+GGXZj47sD66rzTNU1TQt0D2xurYMSjKHIGTklHUNtB6lGHI5+vzUbnVNeZIfZzaWgYMxYOBy82ZwC5HkqjGcZ8iCW1Zsx4Sk3eW4L+D7UMf8AGtDg+2102cJs5Ixb4PdgmHIG5s53KT72etTzjfQRDocttbozBIkRFUFmOJEycAZJPMn5mt3svgZNKtVdWRgrZVgQR9I55g8xQdvQlmFtCLkgziNe9IxgvjxY28uvpXK7Q+IPY9PmlBw5Xu4/w38KkfLm35tSSqr7U7Wa+vrOxjSTuQweWQK20FuXNsbcrGrHr1cUQrb2iy/kjudze29/332NsY+x93v6Y2eL51e/Z1xF7bp8MpOZFHdyfhpyJP4Qw351Z/8AoFp+P6la/qY/+/bUJ7NbObT9Ru7J0k7hyXik2ttyvNfFjGTGwzz6x4oli7Bf/bvxqf8ANru9tn2qf8bF+8FRO4sr7Qr2ea2gNxaTtuIAY4GSwVtgJVlLMAcEEH9GDWNU1LXilulqba3Dhndg+MjluZ3VcgZJCqMk/LkG9xzIw4ZsgvQi3DfLumIz+eFqx+CYkXT7QR42ezxkY+KAk/Mkkn4k18apwlFNp/sJyIxEsanzUxgBH+YKg/Gqw0rXNV0QG3ltTc26k7GUOQAST4JEBwpPPawyM+VELsxVQdu+/wBo07u/smZNnT399vt68vex1ra0njPVdQuoBHaNbWwlVpW2sMoGBZTJIF5Y8lGTX32v6fJJd6YY43cLKxYqjMF+ltz4io5dD19DRLk9i88CXdwlyGGoMzAGXqR1kVc8+83ZLZ5kdOhq6Kr3tM7OzdYu7TwXkWG8J2mULzHPykXHhb4YPkR0ezvi6W7h2XUMkVxGBuLRuiyDpvXIADeq/WOR5EIv2F/ZdR/Gp+1PVtV+f+EeIbzTJbrZYTTd9JnJSZcbGkxjCHOd/wDpVk8Fcd3F48wuLN7ZY4w4YiTxczkAMgyQBnlmiUO7bdeSS6trN2KxIRLOVBJG87RyHUiPccf9oK5Ntxdawa6lzaEi2mCxygqybd4CNyPkCqSZ+BqQ9n3DBv7y8vr+3yHfbHHPHy5887XH3KBFBx5mux2j9nFu9hIbS2ijmjxIvdRqrOF95PCMnKkkD1AoJLx99rLz8mk/ZNVPp/AjXWi291agi7gaRht5GRVmcgAj/rF6qfq8xicW9/NdcPS95HIJxavEysjhmdFKghSMncMHl5k1u9kdq8elQrIjIweXKspUjMrkciM9KCB8QcdjUdCkD4FzFJEJV6bhvAEqj0PmPI8vMVMNT/syf/lq/ulqJdrfZwyyG7s42ZZD9NGikkOT74Veqseo8jz8+Uy1G1c8OGMIxf8Ak9V2bTu3d2o27cZz8KDJ2OfaiD8KX969cH/0gET2OAn7IJyF9dpjff8AVkJ/pXA4T48vrG0S2XTZZNhYhiswzvct0Ef+LHWuhpvC1/q93Hc6mncW0RysJBXIznYqE7gCQNzNzIGB5YC1tGZjbwl/fMSFvwtoz/rmt2vAK9ogpVFX/adqCyyKswwsjqPo4+gYgfc+grB/OnqP98P1UX8NXY2K5MZ5KM7dbjlzX5XlUJ/OpqP98P1UX8NP51NR/vh+qi/hqdDc9I19v2vylUH/ADqaj/fD9VF/DT+dTUf74fqov4aaG56Nfb9r8pVEW/aTqkhISQuQpYhYYzhR1Y4ToPWvLftL1ORgqSb2PRVhjJPnyAX0qNFc8wnXW/Er4pVHW3H2ryZ7su+04O23VsH0OE5GvZePNXXduLrsUM2bdRtU5wzZTkDg8z6Go0dfmE62jxK8KVREXaTqjKzLIWVBlmEMZCg9CxCcvrr2PtI1RlZ1kJVMbmEMZC56bjswPrqdFX5hGut+JXtXlUTbdpOpyNtjk3seirDGx5deQWt3/phrf3s3/wBqP/51E7HXHzMJjbaJ+IldVKpC3451hxlO8cAlSVt1IBHUZCdR6VrT9pepoxV5NjDqrQxgjz5grmkbHXPeDW0R2lfFeVRNx2lanGxV5NjDqrQxgjPMciuelez9pGqIFLyFQ43KWhjG5fVcpzHxFTornmEa634le1KoeDtM1N2CpJvY9FWGMk+fIBc18jtP1Inb3oznGO6jznOMY29c00VzzBrrfiV9Uqh5+03U0Yq8u1h1VoYwR8wVyKzDj/V94jy+8jcE7hdxX1C7M4+NNFX5g1tHiV5Uqjbrj/V4hmQvGPV7dVH6Slav86eo/wB8P1UX8NI2KufiYJ263HzEr8pVB/zqaj/fD9VF/DT+dTUf74fqov4anQ3PSNfb9r7r2qD/AJ1NR/vh+qi/hp/OpqP98P1UX8NNDc9Gvt+1+Uqg/wCdPUf74fq4v4a7/BXH15cXDJLKGURFsbIxzDIOoX0JrGrY7lMZnDKnbbdU4jKvtV+zzfjpP22rVra1X7PN+Ok/batWuxTPTDi1x1SUpSssscFKUpkwm3ZNPsu5nxnbaSNj1w0Rx/pUh4e0KOS+ttQsh9BIzd7H5wSGN8gj70k/VkY5EVXvD3EDWju6KrmSFoSGJ5BypJGPPw/61m4V4rmsJC8WGVhhkYna2OhOOhHr8T61Su2qqqqqqe/+rtq7TEUxV2nP0mvBz4s9SPf+zf0r7NgnZ4h5D16fXWho+sBdTEct17ZFcw+zvIQVGH3bVwT5McZ/7Q1w9E41Nuk8ZghmSeTvGWTJGc5Ax0IB58/SuXrWrLPKJEhit8KBthG0ZBJ3fhcx+gVEWZmas9/rx+2U3o3acdvvz+lnaRZRackVhPhmvpJVkPomDHF/m8PyLNUb4ptDp2nx2WQZZ5WmlI80RtsY+Rwp+amozr/Ekt3OJ5CA4VVXb9zs6EfHdlvma+eI9fkvZzNLgMVVcDoAoxgZ9Tk/NjU0Waoqiap9z99v70iu9TuzFMeo+u/97aun38kMgeF2RxyDL158iB86sXWuI7mwsRFNO8l7cDc2Tn2eM8sDHRzzGfXP3ozAdB1YW06zd2kpTmquTgN5Ny6keXx5+VSO77RUlcvLp9nI56sy7icchknn0FZXqZqqjpzEfTCzVFNM9WJ/LtcMy7dHT+mexf0tvpNpbd4T4MA+fX82uTw3oxu9WO6X2pIiJXmxjvAgXaMH1bauPRTWhpfG/dW/cPa280fetKBICQGb0HTkCQPgawy8Ynu7mOKCGAXO0N3eRtVQBsUdAD4ifwzWuKK4mrHf67/62TcomKc9vvsk3abo8skMN5LEIpQTFMoIYAbiYmypPly/OFcvtB+waZ+Qp+zHXC0niJoIZ4NqyR3CgMrEjaw911x90OX6B6V2F7QgYoo5bK1m7mJYlaQFjtUAefTOM8qmKK6Mcs4yia6K89s/9dHsw0eULPeRRiSSNe6hViFBkbG45JHIKR/mNYuM9CMGqwyBdqXEscoHLwv3i94uRy5Mc/n1HtV4naa3jt1jSKKN2k2pnxM5Jyc+m4gfA19R8VP7NDAyI4t5hNG5JyuG3FOX3JOf9PSp3K9/f88sekb9G7ueOefac8a6ZFqMtxHCAl9a5AXI+ni2g8v8Qzj4cvIjG1ApGvwA8sWK8vzHqtr3iSV7xrtSIpS4cbTyUgAefUEDmD1ya6jdoUpv1vTFH3ixd1ty20jBGeuc8618CuIiPU/uWzj0TVmfMfp1uEOLLqa+W3mc3EMrMjxyAMNuGORy5Yx8qhmtWqx3E0aHKJM6Kf8ACrkD/QVIZO0V1VhbW1tas4w0kSeLB64PkfjzqJVYtUzFUzjCvdriaYjOZeUpSrOVbBSlKZMFSvs3/rT/AIhv246ilSvs4/rT/iG/bjrTenoltsx1wuB+NbIOYzcIHBKlfFnIO0+Xryrt4qNXshGqAqNzDT5SF9SJosD6zyri8DXNxK8Er3EbiWJmmQ3TSMzYByluYlEJRvCVU4AODkgGvPvSYTX+U4vpfGv0P2Xn7nhD+L08Jz8q+G1mEJG/eKVlGYyDneNhk8OOvgUt8hUQ4shK33cqPDqUUcLY9YJMzE/O2kcfmVraNCTcS25B26bHcBf/AKlt0GPwYAy/WaGE/srpZY0kTmrorqcEZVgGBweY5Gs+KrnSZzaR2rNPcNHJpUs0gLBtvcpbFWhQjapVZGAAGDyzk860Drkyw3qxzyLtt7eVCbkXDxvJKysd4GFJUKSgJUeXI0MLVxWC6vY4tveMF3uI1z5u3uqPiagmvJMlyLVLh1RbYyq8t48LPIZHDuZBG+8INv0ZwoDdCMY7nEVrJJpZJZXnjijnDJ7rSw7ZgU/wsycvg1DDux6hG0rRB1MiKrsmeaq2QpI9DtP6Kw2ut28hURzRsXXcgDrll5+JVzkjkeePKq5vr51j/lKLO6/aa3Tlz2yqqWRP50Cn4d+a2bi9EFzDHbySAQXNtZENOqqRtjVo47YDxLsbcXbBBJwSBihhZeK9xVeRXEoK3HtE5Y6u9sEL/RiE3MkXd7Oh5dCckYGCByrzStfL6hCYpZTHO1yrLJOHLCINgiADESqy4BGCR7wzQwsTFMVW+gz3Cpp7rcyyS3dnIzd85ZN6wo8ZCdF2seZHMgnOawaDrG5DdGa77mKweSctOrkzELh4Yw5AwO8PNQoJTA64GFn4piobwPfOZ7mIyMypHC4V7gXDI0nfbsyeRIRDsBIHkedc2/1VwLif2mRbqK97mO2EmFKd6qRxGDo3eRnfvxuG/IIC0MJhqvEttbMFnmSMkZG7PMZx6evKslnr1vLt7uaNi4JVdwDMASCQp8WMq3l5GuX2gn+hH8otv/yoa4HEutbb3MUkqtFdW8DBp1VPpGj3RpbgZkBSTJZsYJO08sUMLCxXuKru7EzM8gurhSdU9lCrJhViYhGUKQRnxZDHJBxjFfc2od2j27zXDH294Yj7R3Z2LCsxWW5bxBBuY8juOAOYzQTiS/RZUiJ8cisyjB5hNu7n0Hvr+mi38ZlMIYd6qCQp5hGJUN8iVI+qq1k1ufuLKZHLv3F2rSjEjLEs8KNMgAAldYxuHTdjOD0Mu0e7/pxjSVpYRp8LoS5fcWlnHebvMsqrz88UMO6L6MymLcveKgkKZ5hGJUNj0JBH1Ugvo3d0VlZ4iA6g81LKGUN6ZUg1A9UvBBfz6gxPd280dpMR5QPArk4H3s0sZ+o1q2Fx7IbuScyI9zZxXcndlQ6ySTTIVUv4VKiSJMnkAoPxoYWJf6jHCFMhwHkSJcAnxyMFUcvLJ61tYqq5NSmMUqKe9MOo2ndI9wZsM3dt3bTkZI3+uduSM8q6b6wrW1urzztNPJIZPp/Zgkka/SxyN1iSM4AjXJOMncMkjCwcUxVe8OcUt/RnuLgBG0xpCzuoDOsqrvzyBbb5j1+NZNAmkuJrPvLibaNMhuGVZCO8k3jxSY5kdcjz6HPShhPsUxVWR8Que+eCabbLp91MokuBI+5ApikESjEJG5sKp+YBWpTo+uia9ijSYSD+T+8dVcMN5eIBmwfewT+n40Eo7ld27A3YxnAzg88Z64yOlYYdOiR2kWNFdvecKoZvmwGT9de0oMrwqSCQCV6EgZGRg4PlyrwW65J2jLe8cDngYGfXly50pQeeyJy8K+FSo5DkpxlR6A4HL4CsMWkwqNqxRqpGMBEAxnOMAevP50pQfd3p8coAljSQA5AdVbB9QGB51mCDGMcumKUoPj2RNoXau1cbVwMLt93A6DGOWOlY202IvvMcZfl4yi7uRBHixnkQP0UpQffsiYxsXG7f0HvZzu/Czzz1r4j0yJWLrHGGJ3FgigkkEEkgZzgnn8aUoMd5p6GIqBsxGyKyAAoCu36M48Jx6elVb2WXwvLoCSKGP2SBlXuowpkDYjPfHnu5DOOQyc46YUoLXtdPjiGI40jGMYRVXlknHhHqT+mjafGZBIY0MgGA+1dwHoGxnFKUGWWFWGGAYZBwQCMg5BwfQgH6qwyaZEz72jjL4A3lFLYByBuIzyIB+qlKDJ7In3q+9v6D3vvvwvj1rHPp0Tgq8aMpbcQyqQW++II6/GlKD7jtEXGEUYzjAAxuOWxjpk8z60hs0T3EVcDb4VA5Akgch0yScfE17Sg8a0QhgUUhzlgQMMeQyw8+g6+lJbRGzuRWypU5AOVPVTnyPpXtKDHFpsSjCxxqAQcBFAyvunAHl5eleTaZE/vRRtlt5yinLAYDcx72BjPWlKBJpcTbd0UZ2HKZRTtPXK5HI/Kssdoi42qowu0YAGFHRRjy+FKUGOHTIkJKRRqSSSVRQST1JIHU+dLXTYovsccadfcRV64J6DzIH6BSlB//2Q=="/>
          <p:cNvSpPr>
            <a:spLocks noChangeAspect="1" noChangeArrowheads="1"/>
          </p:cNvSpPr>
          <p:nvPr/>
        </p:nvSpPr>
        <p:spPr bwMode="auto">
          <a:xfrm>
            <a:off x="155575" y="-966788"/>
            <a:ext cx="2266950" cy="2019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sp>
        <p:nvSpPr>
          <p:cNvPr id="8" name="AutoShape 18" descr="data:image/jpeg;base64,/9j/4AAQSkZJRgABAQAAAQABAAD/2wCEAAkGBhQSERUUEhQVFBQVFBwVGBYXFxUaHxgYGBgXFxgWFxgXGyYfHxkjGhYYIC8gIycpLCwtFSAxNTAqNSYrLCkBCQoKDgwOGA8PGjUgHR0tKSosMC00KS02KSopKSkpLCopLCwsLCoqLSwpKS8pLCwsNSwsLCwpLik1LCwpKSwsLP/AABEIANQA7gMBIgACEQEDEQH/xAAcAAEAAgMBAQEAAAAAAAAAAAAABgcDBAUBAgj/xABUEAACAQMCAwUEAg0JBAYLAAABAgMABBEFEgYhMQcTIkFRFDJhcSOBMzVCUnJzdIKRk7Kz0hUXJDQ2U2KSoYOiwcMWQ2OxwsQIJURUVXWElLTR0//EABoBAQACAwEAAAAAAAAAAAAAAAABBAIDBQb/xAAoEQEAAQMBCAIDAQEAAAAAAAAAAQIDERQEEhMhIkFRYTFxgZHwobH/2gAMAwEAAhEDEQA/ALxpSlApSlApSlApSlArkcX/ANQu/wAml/dtXXrkcX/1C7/Jpf3bUGld8PadDGHks7fHIAC3jYszcgqqFyWJ8hXPbT7Q5WPSVaUDJR4LeMAHoe8bwHPPkpY+E5ArJq8r3lwLWEgCBcyuQSFeSMqqnBByEckKCMlgSQEIbtWmtYYR3KiGU8lyRslPT6Js8z/gbDc+h60EUsrrTvaFtrrTY7SZ/sYlggKSfBJUBUn4HHUDqcVJpOEbBVLNaWoUDJJhiAAHMkkr0xUK7cddtxaez71a57xHRVOWjA5lzj3crkD13fokOr6nI1tb2pGbm7hAdcgELsXvmORy5tjdjlknBICkMQtbA426WDv+xn2SJRJ8QWA2DHP6TbkdM9K5t7d2Vsw9t0hLeJjtE3c28sYJ6bzHkr19Kk9rePajZcgd3uJFwvJBuJbEgZiyYJIDElcYyQTisPHWv2sFlKbh0KyxMqJkEykryCDz6g5HIZzQbMXCensoZbS0ZWAIYQxEEHmCCF5giuVPaacpbGno6IxRpI7RGUODtKjC7mIbwkqCAcgkYOOH2d689voccknM940UAOfES5VFAHMjdu5DnheXlUi0W3ns48yIZEcbmEfN4zzyzLuw+QckR9DkAOOdBytTjt7cF5NEHcjmXSK0kKjlzaNTnz8s9DX1qun6dNpktzaQWxHdlkkSKNSrAj/CCrA+XUVLptet1gM7TRiEdZNw2jnjGR555Y655VUXCV8JYdbaEFbVm7yNcYALM/QeRKheXlyoLtFKClApSlApSlApSlApSlApSlApSlApSlApSlArkcX/ANQu/wAml/dtXXrj8Yf1C7/Jpf3bUG9Z2aJuZFCmRt7kD3m2qu4/HCgfVUR1/XZ7pnsrW2lWUFX9olUpHGFfckviG5m3x+FduDjzGapnS9VmtmDW8rxEfeMQD+EvusPgQamdr2y3arhord2x7+HUn4kBiP0Yq5VsdyPjmpUbbbn55OlpfB0aavCJVlu5BG7XM8wJQzgI8RjyfeAB8J6Lg+QNWj7Gned7tHeBNm/HPaSGK59MgH6q/P2tcZXt6wQuRvYKsMOY1ZmIVQcHcxJwPESPlXDt5GjbchaNweqkqwI681IOc1NOx1TymcSirbaY5xGYfoHiPitreRYY7We4kkGE2LhC2M7WkbAC4ySwzgA5qutf4JkRbb2xpLq4Msaxxpu7iK2V40eNjyOMEAv1ztzz5nV0rtbvIlCyCK4xyDOCr49Cycj0H3OeXMmtfW+0+9uRtDLAvQ9zkMR6GRiWA/B21hpLucYZ6y1jOV3/AMlRbY17tQsJDRqByQqCqlR0GAxH11pcScRizjDmKaYE4xEhYgZxkn3epAAJBOeWa/OaQvI42BnlPTmSxwCx8ROegJ6+VSXQu0m8tlC7xPHyIWfc2PMbXyGHl1Jx5YrKrY6o5ROZY07ZTPOYxCS8RcNTTwz3F53scMhLQWMJ3MJ5AFR5uWCxYAlOYBY4PUGQRaekOgYSJYt1osjKvm7opYknmST6/LyqF6j2wXki7Y0hh/xAM7D4rv8ACD8wah0t28sitK7yNvXxOzMfeHmxOKiNjuYmZ5JnbLeYiOeX6fFe14K9qouFKUoFKUoFKUoFKUoFKUoFKUoFKUoFKUoFcfjD+oXf5NL+7auxXP1+1MtrPGOZeGRB82RgP9TSB+ZhXtfMbZAPqAf9K2rPTpZsiKKSXbgtsRmxuOBkKPM8q9JvRFOZl5iKZqqxEO5wBq1vbXBa5SExoplDsgaRZFKhBCRzJJPu+WCeWDWHji/gnuibZIFh5SK0aBWcuMsZT724PuG3ljGcHOayaN2eXl0rPGkY2kKQ77W5qG6bSMc+mc/CpTpXYhIfFczqh+9hXcfrdwB/u/XXNmqzTc38/h1IpvVW9zGPatKEVYfE/ZC9vC80E/erGpdkkAVtqjJ2svInHkQPnW7pfYiSoNzclWP3MSggfDe/X/KKs6y1jKtorucI92c8QW1o7vcpFiNQY3Ee6bfISpVCObJs3kk9OmeYFcPiieKS6k7hIEhRiIu5UKChwysxHMsQRnPQ5GBzqY6p2Jzoc200co9JAY2+WVDKf92oxq3A13bOFeNXZxu2xMXb7rqu0EnCMeWeQqvbqs7+/n8LFym9w9zH5cKvqH3l/CX9oV93Vo8TbJUaNsA7XBU4YZBwfUVk0u1Mk8MY6vNGn+Z1B/0q/XVE0TMeHPopmLkRPl+nhXteCva869IUpSgUpSgUpSgUpSgUpSgUpSgUpSgUpSgV4a9pQfmrijSvZryeHGAkrFfwH8af7rAfVWxwpbB5HzGJMGHrbzTY+mHPMTr3fTq2QcfA1OO2nh77HeIOmIZfkSTGx/OJX89ag/CtuHkfKhsGE84rmTH0w/8AdyAvTq+R6dDXSqub+zfXJy6be5tX3zXD2f8Auz/jR+wtSyoXwPqMaCZXkRGZwwDMoJUKFLDPUAqRkeYNdK/46to/dbveeMoU25HUd5Iyxkj0DEj0rmuo3OLv6hdfk8n7DV1RUK1nja3ns7lMlGMEigOUIJKNhd8bMm4+SlgT5Ct+77QLZG2ruk6+JTEqkZ6q00iBh/iXI+NBJ6gfHC5ulGN2bdxjaWz9Dd8tqkFvkOZrv6dxnbSgfSCMnoJCq5+COCUf81jjzqM8X3UctzhGSQCFkbblwGMN4dpEZyTjJ2jxY6UFUa5DtmwECfRR+EQSQfcD/q5WZvzs4OOVd/ss0rvtRjJGVgVpj88bEHz3Nn8yuBrkISbAAX6KPkI54/uB9zcEv9fT0q3+yPh3uLPvnGJLkh+fURgYjH1gl/z/AIV067m7s0R5cui3vbTM+E6Fe0pXMdQpSlApSlApSlApSlApSlApSlApSlApSlApSlBq6lp6TxPFKu5JFKsPUEY/T8a/O3EGiS2Fw8DMw81dSy97HnwPyPXPUeTA/Cv0nUe404Pj1CDY3gkTLRSY91vQ+qHkCPkeoFb7F3h1c/iVe/a4lPLlMfCj4uKJgMNsk55JbvASfvm7t1DN/iYFj5msF5r00hzvKcsfRlwSB0DOzNIw+BYgeQFYdT0uW3laGdCki9R5EeTKfNT5H/jkVq11qLNmeqmHIrv3o6Kpdez1gdxLHM0xZ8KknKXYmG7xAski8myORJXl7oIDBrOuGRl7lpkUIN/iKb5MnMhVJG5kbRlmbpywMAe8M8JzX7qERu6MgSSUbfox1Ykbsg46ZHPIrS1XR57VlS4iaNm6AleeORYAMTtz5mtNNFji+2+qu/wvTYtOIpo8gkSZ5EuZMkehdHVmHwcsB5AUuuI5nGAVjGCPBv3YPVQ7uzKp8whUHzBrmV1eGuGpr6YRQjAHN5CPDGvqfUnyXqfgMkba7VmjrmGmi9er6KZdLgThVtQuh3m5oIsGVmJO4D3IQT645jyUHpkVf6LgYFc/h/QYrOBYYRhV6k9WY+87HzYn/wDQ5AV0q5F25xKs9nYs2uHTjv3KUpWpuKUpQKUpQKUpQKUpQKUpQKUpQKUpQKUpQKUpQKUpQcPinhGC+i2TLhl9yReTIT5qfMHzU8jVI8U8E3Fgx71d8WcLOgO0+m8dUb4Hl6E1+iq+JIgwIIBBGCDzBB6gj0rfav1Wp5fDResU3Y5/L828OcRyWUryQqDI0Xdqze6uWBLFR7xwuACcDcT8Dr63q5ubiSdl2GTazcyRkKFbaTzC5GQD03Y59Tb3EPZBbTEtbsbVzzwo3Rn/AGeRt/NIHwrd4b7LbS1IdwbiUc98gGAfVIx4R8zk/GrOotxPEiOpV01yY4cz0q24R7N7i9IdwYLc897DxOP+yQ+v37cvTdV16JoUNpCIoECIOfqWPmzN1Zj6mt/Fe1Uu3qrs5qW7Vmm1GKSlKVqbilKUClKUClKUClKUClKUClU1qmv8RW8TzTJEsaDczbYDgZx0DE+dfOk8ScQ3UKzQJE8b52ttgGcEqeTMD1BoLnpVd8Q8Y3UGq2FqCoSdIzKCqk7mdlbDeXTyqw6D2lV/2XcYXF9JercMrCGRVTaoXALTA5x19xa4Gt8aaq+qXNnY92/dHKqUjyECRkks5Geb/wCtBb9KgfBVxrLXJGooiwd22CvdZ35Xb7jE9N1TygUqv7PjC5bX5bIsvs6xlgNoznu0b3uvVjUz1q5aO3mdfeSJ3HnzVCRy+YoN2lQfsx4qnvbCSedlMiyuoKqFGFRGHIfFjXD7L+1Z7uQ294VEr84nAChuXOMjpu6kevMeQyFqUri8Zao9vYXE0RAkjiZ1JGRkdMg9a5vC3EE0+kLdSEGYwyvkKAMoZAvh/NFBLKVBezDia51Cxlkmde9ErRqyoAF+jQg7ehwWzWPsw40nu2ube82+028mDtUL4clGGB966nn/AIhQT6lQHtQ40ns/Z4LPb7TPJgAqG8PJQMH752Xn/hNZu0ziS50/T45YnXve9SN2KAhso5YhegyVzQTilVBBqnEsiK6RxFXUMpxb8wwyDzf41Yev6jLBp00wwJo7Yv0BAkVMnl0I3UHcpVH2HaBrbWxvFSKW2QncdictvvEqrB8D1Hzq1eD+Jlv7SO4Ubd2QyZztdThlz5jzB9CKDt0qq+IeONRuL+Wz0pFHs/KR2CEkjAbnJ4Qu47QMZOCakHZ5r97MbiHUIxHNAU5hdu8Pv58iVI8HVeX6KCaUqv7zjC4XiCKxDL7O0e4rtGc9zK/vdfeQV8cW3OuC6cWMaNb4XaT3Oc7Ru99gfezQWHSqO0jjfXbqWWKARPJAcSLshG07mXqzAHmpHL0qU3t7rUemNO2xbqKRmePu423Q4XxLtJG5eZx5jPwoLIpUO4V7RYbnT2u5WCGFfpx96wHVR6P9z8TjqK4vAvEWo6o803eLb2oYrGBEjMWyMLluoVep9WGOhoJF2n/am7/Ff+Ja1uyL7UW3+0/evWz2ofam7/Ff+Ja1uyH7UW3+0/evQQntavXh1myliTvXSJGWMZ8ZEsmF5c+fwrd/nX1P/wCFSf5bj+CvePv7Rab8o/3slWyKJVF2ByFn1BiMEvESPQk3BI+o1xL/AFu4teIb2S1tzcyHK92A58JSAlsJz5ED4c67/YZ9m1L8an7VzXCveLU07iG8nkRpAQY9qlQcskBz4j08J/TQT7gfi++u52S7sjbIIywcpKuW3KNuXGOhJ+qpzUE4O7WIdQue4SCSNtjPuZkIwuOXhOfOp3RCpdO/tZP+KP7mKrI4l/qdx+Tyfu2qsePrafTdVXVIYzLC6gSDngHb3bKxGdoKhSG6ZB+Rw8Q9tQu7dreztpe9mQx5baSNw2nYqZLNgnHTrn4US6/Yh9qZvx8n7qOoJwtwK15pT3FvkXdvcErtOC6hI22g/fg81PrkefK2ez7hh7HTBFLylYPK65ztZhyXPqFVQfjmuJ2Bfa6T8pP7uKg0YePBqGh3iSkC6itmEi9N46CUD49CPI/Aiu7wL/Z5Pyef9qWon2vcDNCz31rlUkBW5VeWN/IvgfcNnDD1wfMkSvgT+zyfk8/7UtBo9gf2uk/KW/dxVzuJh/JnEEF0PDDeDZJ5DJ2o+fke6k/TXR7AvtdJ+Ut+7irq9r/D/tWnSMozJbnv19cKCJB/kJPzUUEY0H/1nxDNcHxQWQ2p6ZXKJj5v3j/UK6vbz9rU/KU/Ylrd7GtA9n05ZGGHuT3x/B6Rj5bRu/PrT7evtan5Sn7EtEOFp3aPqqQRqmls6rEqq3d3B3AKAp5DHMAdPWrC40kLaTdFhgm0ckehMZJFQHTO3eCKCOM20xMcaoSGi5lVC5HP4VOeKr0TaNcSgFRJZNIAcZAePcAcefOiVI2HHNzb6W1okIEUzSL35DnO/wB9F+53Y5dT16VdPZhoYtdNhXeshkzMWQ5UmTBAU+YC4GfgajXZjoUd5oTQSjKvLIM+atkbXX4g861+yfXHtJ5tJujh0djDnzPVkX4MPpF+bUGHjHQL3TL6TUrH6SKTLTJjdtzguHUcyhI3bhzU56DmZxwJxxFqUJdF2SphZIzz25yQQ3mh54PwNRS97V30+7ube9hldBKzQOMAmNjkDx4DKM4DA9OXlWHsZsnkub29EXcwTNiNPLm7OQvIZCggZHLLEDpyIeah/a2D8V/5eerZxVTah/a2D8V/5eeraoKl7Iftnqv43/nz1bJFVN2QfbPVfxv/AD56tqg/P/G/BaxavHaQOY4r1o3KjOE3SMCNo5EAqWUeW7FXppOlR20McMK7Y41CqP8AifUk5JPmSarDj7+0Wm/KP99LVtig8Zc9aKuOnKva09W1SO2hkmlOEjUux+A8h6knkB6kUG0UGckDPrX1VL2msazrLu9o4tLZWwp3bR8t4Uu7euMKM0uNf1jRZEa9b2u2ZtpbO744VyoZXxkgNkHH1gLmWMDoAPkK+TCp6gfoFRXjXiEjSJbq1kK5iSSORcZAZ09fPBIxUD0DT9evLeO4ivlCSAlQ74PJivMCAjqp86C51iA6AD5AV91oaFBKltCtwweZY1Ejg5DOB4iDgdT8BW/QeEVhgskQkoiKT1KqBn9Aqmx2qSfy59lPsXe+z7Mjbj7H3v8An8WfSrqoPa+UQDoAPlVcdjvEVxde1+0StL3ciBd23wg95kDAHoP0V2O1jV5rbTnlgkMcgkjAZcZwzgEcweooJgRmvAgAxyxUb0niMRaTDd3Lk4tUkduWWYqOg6bmYgD4mq9stV1rWWaS2kFpbBiFO7aOXluCl3YeZGFoLmRAOgA+VGXPI9DVYaHBrlndwpcSC6tZJAjuPpNgbPMkhZF545nK1sdqnEVxbXWnpBK0ayyESBceId5AMHIPkzD66Cx0QAYHIAYAHlRkB6gGq37SOPZVlSw04lruRgGZcEx55hBnI3EcyT7q/PlNeHNOmgt0S4ma4l6vI2ObHqFAAwo6D9PnQdH2dfvV/QK+tnLHlVcdkPEVxdSXwuJmlEcihA23wgtKCBgD70foqyaD5VAOgxXhiGc4GfXFcDj/AIi9isJpgcPt2R/jH8Kn6s7vzajHYxxlJdxSw3EjSTRMHDMRlo35f7rA/wCYUFiT2quMOqsPRgD/AN9ZFXAwOlcfjO8eLT7qSNijpA7KwxkEKSCM1A+ybtMa4Y2t5JumOTFIcDvB1MZwMbh1HqPlzC0zGM5wM+uK+qh3avq8ttpzywSNHIJIwGXGcFsEcwa+b/WJl0D2gSMJ/YVk7zlneY1JbpjOfhQTFYwOgAr6qkuHbTXr23W4hvlCOWADvhvCxU5AhI6j1rpaF2gX1jdpaauAVkICTYUYycBtyeFkzyPIFc8/SgtgxjOcDNfdM0oFQDttdhpbbehmjDfg7s/tBan9c7iDREu7aW3k92RduR1B6qw+IYA/VQc7s9jQaZZ93jb7Oh5ffEZfPx3ls/GtftRjQ6Vdb8YEeR+GGXZj47sD66rzTNU1TQt0D2xurYMSjKHIGTklHUNtB6lGHI5+vzUbnVNeZIfZzaWgYMxYOBy82ZwC5HkqjGcZ8iCW1Zsx4Sk3eW4L+D7UMf8AGtDg+2102cJs5Ixb4PdgmHIG5s53KT72etTzjfQRDocttbozBIkRFUFmOJEycAZJPMn5mt3svgZNKtVdWRgrZVgQR9I55g8xQdvQlmFtCLkgziNe9IxgvjxY28uvpXK7Q+IPY9PmlBw5Xu4/w38KkfLm35tSSqr7U7Wa+vrOxjSTuQweWQK20FuXNsbcrGrHr1cUQrb2iy/kjudze29/332NsY+x93v6Y2eL51e/Z1xF7bp8MpOZFHdyfhpyJP4Qw351Z/8AoFp+P6la/qY/+/bUJ7NbObT9Ru7J0k7hyXik2ttyvNfFjGTGwzz6x4oli7Bf/bvxqf8ANru9tn2qf8bF+8FRO4sr7Qr2ea2gNxaTtuIAY4GSwVtgJVlLMAcEEH9GDWNU1LXilulqba3Dhndg+MjluZ3VcgZJCqMk/LkG9xzIw4ZsgvQi3DfLumIz+eFqx+CYkXT7QR42ezxkY+KAk/Mkkn4k18apwlFNp/sJyIxEsanzUxgBH+YKg/Gqw0rXNV0QG3ltTc26k7GUOQAST4JEBwpPPawyM+VELsxVQdu+/wBo07u/smZNnT399vt68vex1ra0njPVdQuoBHaNbWwlVpW2sMoGBZTJIF5Y8lGTX32v6fJJd6YY43cLKxYqjMF+ltz4io5dD19DRLk9i88CXdwlyGGoMzAGXqR1kVc8+83ZLZ5kdOhq6Kr3tM7OzdYu7TwXkWG8J2mULzHPykXHhb4YPkR0ezvi6W7h2XUMkVxGBuLRuiyDpvXIADeq/WOR5EIv2F/ZdR/Gp+1PVtV+f+EeIbzTJbrZYTTd9JnJSZcbGkxjCHOd/wDpVk8Fcd3F48wuLN7ZY4w4YiTxczkAMgyQBnlmiUO7bdeSS6trN2KxIRLOVBJG87RyHUiPccf9oK5Ntxdawa6lzaEi2mCxygqybd4CNyPkCqSZ+BqQ9n3DBv7y8vr+3yHfbHHPHy5887XH3KBFBx5mux2j9nFu9hIbS2ijmjxIvdRqrOF95PCMnKkkD1AoJLx99rLz8mk/ZNVPp/AjXWi291agi7gaRht5GRVmcgAj/rF6qfq8xicW9/NdcPS95HIJxavEysjhmdFKghSMncMHl5k1u9kdq8elQrIjIweXKspUjMrkciM9KCB8QcdjUdCkD4FzFJEJV6bhvAEqj0PmPI8vMVMNT/syf/lq/ulqJdrfZwyyG7s42ZZD9NGikkOT74Veqseo8jz8+Uy1G1c8OGMIxf8Ak9V2bTu3d2o27cZz8KDJ2OfaiD8KX969cH/0gET2OAn7IJyF9dpjff8AVkJ/pXA4T48vrG0S2XTZZNhYhiswzvct0Ef+LHWuhpvC1/q93Hc6mncW0RysJBXIznYqE7gCQNzNzIGB5YC1tGZjbwl/fMSFvwtoz/rmt2vAK9ogpVFX/adqCyyKswwsjqPo4+gYgfc+grB/OnqP98P1UX8NXY2K5MZ5KM7dbjlzX5XlUJ/OpqP98P1UX8NP51NR/vh+qi/hqdDc9I19v2vylUH/ADqaj/fD9VF/DT+dTUf74fqov4aaG56Nfb9r8pVEW/aTqkhISQuQpYhYYzhR1Y4ToPWvLftL1ORgqSb2PRVhjJPnyAX0qNFc8wnXW/Er4pVHW3H2ryZ7su+04O23VsH0OE5GvZePNXXduLrsUM2bdRtU5wzZTkDg8z6Go0dfmE62jxK8KVREXaTqjKzLIWVBlmEMZCg9CxCcvrr2PtI1RlZ1kJVMbmEMZC56bjswPrqdFX5hGut+JXtXlUTbdpOpyNtjk3seirDGx5deQWt3/phrf3s3/wBqP/51E7HXHzMJjbaJ+IldVKpC3451hxlO8cAlSVt1IBHUZCdR6VrT9pepoxV5NjDqrQxgjz5grmkbHXPeDW0R2lfFeVRNx2lanGxV5NjDqrQxgjPMciuelez9pGqIFLyFQ43KWhjG5fVcpzHxFTornmEa634le1KoeDtM1N2CpJvY9FWGMk+fIBc18jtP1Inb3oznGO6jznOMY29c00VzzBrrfiV9Uqh5+03U0Yq8u1h1VoYwR8wVyKzDj/V94jy+8jcE7hdxX1C7M4+NNFX5g1tHiV5Uqjbrj/V4hmQvGPV7dVH6Slav86eo/wB8P1UX8NI2KufiYJ263HzEr8pVB/zqaj/fD9VF/DT+dTUf74fqov4anQ3PSNfb9r7r2qD/AJ1NR/vh+qi/hp/OpqP98P1UX8NNDc9Gvt+1+Uqg/wCdPUf74fq4v4a7/BXH15cXDJLKGURFsbIxzDIOoX0JrGrY7lMZnDKnbbdU4jKvtV+zzfjpP22rVra1X7PN+Ok/batWuxTPTDi1x1SUpSssscFKUpkwm3ZNPsu5nxnbaSNj1w0Rx/pUh4e0KOS+ttQsh9BIzd7H5wSGN8gj70k/VkY5EVXvD3EDWju6KrmSFoSGJ5BypJGPPw/61m4V4rmsJC8WGVhhkYna2OhOOhHr8T61Su2qqqqqqe/+rtq7TEUxV2nP0mvBz4s9SPf+zf0r7NgnZ4h5D16fXWho+sBdTEct17ZFcw+zvIQVGH3bVwT5McZ/7Q1w9E41Nuk8ZghmSeTvGWTJGc5Ax0IB58/SuXrWrLPKJEhit8KBthG0ZBJ3fhcx+gVEWZmas9/rx+2U3o3acdvvz+lnaRZRackVhPhmvpJVkPomDHF/m8PyLNUb4ptDp2nx2WQZZ5WmlI80RtsY+Rwp+amozr/Ekt3OJ5CA4VVXb9zs6EfHdlvma+eI9fkvZzNLgMVVcDoAoxgZ9Tk/NjU0Waoqiap9z99v70iu9TuzFMeo+u/97aun38kMgeF2RxyDL158iB86sXWuI7mwsRFNO8l7cDc2Tn2eM8sDHRzzGfXP3ozAdB1YW06zd2kpTmquTgN5Ny6keXx5+VSO77RUlcvLp9nI56sy7icchknn0FZXqZqqjpzEfTCzVFNM9WJ/LtcMy7dHT+mexf0tvpNpbd4T4MA+fX82uTw3oxu9WO6X2pIiJXmxjvAgXaMH1bauPRTWhpfG/dW/cPa280fetKBICQGb0HTkCQPgawy8Ynu7mOKCGAXO0N3eRtVQBsUdAD4ifwzWuKK4mrHf67/62TcomKc9vvsk3abo8skMN5LEIpQTFMoIYAbiYmypPly/OFcvtB+waZ+Qp+zHXC0niJoIZ4NqyR3CgMrEjaw911x90OX6B6V2F7QgYoo5bK1m7mJYlaQFjtUAefTOM8qmKK6Mcs4yia6K89s/9dHsw0eULPeRRiSSNe6hViFBkbG45JHIKR/mNYuM9CMGqwyBdqXEscoHLwv3i94uRy5Mc/n1HtV4naa3jt1jSKKN2k2pnxM5Jyc+m4gfA19R8VP7NDAyI4t5hNG5JyuG3FOX3JOf9PSp3K9/f88sekb9G7ueOefac8a6ZFqMtxHCAl9a5AXI+ni2g8v8Qzj4cvIjG1ApGvwA8sWK8vzHqtr3iSV7xrtSIpS4cbTyUgAefUEDmD1ya6jdoUpv1vTFH3ixd1ty20jBGeuc8618CuIiPU/uWzj0TVmfMfp1uEOLLqa+W3mc3EMrMjxyAMNuGORy5Yx8qhmtWqx3E0aHKJM6Kf8ACrkD/QVIZO0V1VhbW1tas4w0kSeLB64PkfjzqJVYtUzFUzjCvdriaYjOZeUpSrOVbBSlKZMFSvs3/rT/AIhv246ilSvs4/rT/iG/bjrTenoltsx1wuB+NbIOYzcIHBKlfFnIO0+Xryrt4qNXshGqAqNzDT5SF9SJosD6zyri8DXNxK8Er3EbiWJmmQ3TSMzYByluYlEJRvCVU4AODkgGvPvSYTX+U4vpfGv0P2Xn7nhD+L08Jz8q+G1mEJG/eKVlGYyDneNhk8OOvgUt8hUQ4shK33cqPDqUUcLY9YJMzE/O2kcfmVraNCTcS25B26bHcBf/AKlt0GPwYAy/WaGE/srpZY0kTmrorqcEZVgGBweY5Gs+KrnSZzaR2rNPcNHJpUs0gLBtvcpbFWhQjapVZGAAGDyzk860Drkyw3qxzyLtt7eVCbkXDxvJKysd4GFJUKSgJUeXI0MLVxWC6vY4tveMF3uI1z5u3uqPiagmvJMlyLVLh1RbYyq8t48LPIZHDuZBG+8INv0ZwoDdCMY7nEVrJJpZJZXnjijnDJ7rSw7ZgU/wsycvg1DDux6hG0rRB1MiKrsmeaq2QpI9DtP6Kw2ut28hURzRsXXcgDrll5+JVzkjkeePKq5vr51j/lKLO6/aa3Tlz2yqqWRP50Cn4d+a2bi9EFzDHbySAQXNtZENOqqRtjVo47YDxLsbcXbBBJwSBihhZeK9xVeRXEoK3HtE5Y6u9sEL/RiE3MkXd7Oh5dCckYGCByrzStfL6hCYpZTHO1yrLJOHLCINgiADESqy4BGCR7wzQwsTFMVW+gz3Cpp7rcyyS3dnIzd85ZN6wo8ZCdF2seZHMgnOawaDrG5DdGa77mKweSctOrkzELh4Yw5AwO8PNQoJTA64GFn4piobwPfOZ7mIyMypHC4V7gXDI0nfbsyeRIRDsBIHkedc2/1VwLif2mRbqK97mO2EmFKd6qRxGDo3eRnfvxuG/IIC0MJhqvEttbMFnmSMkZG7PMZx6evKslnr1vLt7uaNi4JVdwDMASCQp8WMq3l5GuX2gn+hH8otv/yoa4HEutbb3MUkqtFdW8DBp1VPpGj3RpbgZkBSTJZsYJO08sUMLCxXuKru7EzM8gurhSdU9lCrJhViYhGUKQRnxZDHJBxjFfc2od2j27zXDH294Yj7R3Z2LCsxWW5bxBBuY8juOAOYzQTiS/RZUiJ8cisyjB5hNu7n0Hvr+mi38ZlMIYd6qCQp5hGJUN8iVI+qq1k1ufuLKZHLv3F2rSjEjLEs8KNMgAAldYxuHTdjOD0Mu0e7/pxjSVpYRp8LoS5fcWlnHebvMsqrz88UMO6L6MymLcveKgkKZ5hGJUNj0JBH1Ugvo3d0VlZ4iA6g81LKGUN6ZUg1A9UvBBfz6gxPd280dpMR5QPArk4H3s0sZ+o1q2Fx7IbuScyI9zZxXcndlQ6ySTTIVUv4VKiSJMnkAoPxoYWJf6jHCFMhwHkSJcAnxyMFUcvLJ61tYqq5NSmMUqKe9MOo2ndI9wZsM3dt3bTkZI3+uduSM8q6b6wrW1urzztNPJIZPp/Zgkka/SxyN1iSM4AjXJOMncMkjCwcUxVe8OcUt/RnuLgBG0xpCzuoDOsqrvzyBbb5j1+NZNAmkuJrPvLibaNMhuGVZCO8k3jxSY5kdcjz6HPShhPsUxVWR8Que+eCabbLp91MokuBI+5ApikESjEJG5sKp+YBWpTo+uia9ijSYSD+T+8dVcMN5eIBmwfewT+n40Eo7ld27A3YxnAzg88Z64yOlYYdOiR2kWNFdvecKoZvmwGT9de0oMrwqSCQCV6EgZGRg4PlyrwW65J2jLe8cDngYGfXly50pQeeyJy8K+FSo5DkpxlR6A4HL4CsMWkwqNqxRqpGMBEAxnOMAevP50pQfd3p8coAljSQA5AdVbB9QGB51mCDGMcumKUoPj2RNoXau1cbVwMLt93A6DGOWOlY202IvvMcZfl4yi7uRBHixnkQP0UpQffsiYxsXG7f0HvZzu/Czzz1r4j0yJWLrHGGJ3FgigkkEEkgZzgnn8aUoMd5p6GIqBsxGyKyAAoCu36M48Jx6elVb2WXwvLoCSKGP2SBlXuowpkDYjPfHnu5DOOQyc46YUoLXtdPjiGI40jGMYRVXlknHhHqT+mjafGZBIY0MgGA+1dwHoGxnFKUGWWFWGGAYZBwQCMg5BwfQgH6qwyaZEz72jjL4A3lFLYByBuIzyIB+qlKDJ7In3q+9v6D3vvvwvj1rHPp0Tgq8aMpbcQyqQW++II6/GlKD7jtEXGEUYzjAAxuOWxjpk8z60hs0T3EVcDb4VA5Akgch0yScfE17Sg8a0QhgUUhzlgQMMeQyw8+g6+lJbRGzuRWypU5AOVPVTnyPpXtKDHFpsSjCxxqAQcBFAyvunAHl5eleTaZE/vRRtlt5yinLAYDcx72BjPWlKBJpcTbd0UZ2HKZRTtPXK5HI/Kssdoi42qowu0YAGFHRRjy+FKUGOHTIkJKRRqSSSVRQST1JIHU+dLXTYovsccadfcRV64J6DzIH6BSlB//2Q=="/>
          <p:cNvSpPr>
            <a:spLocks noChangeAspect="1" noChangeArrowheads="1"/>
          </p:cNvSpPr>
          <p:nvPr/>
        </p:nvSpPr>
        <p:spPr bwMode="auto">
          <a:xfrm>
            <a:off x="155575" y="-966788"/>
            <a:ext cx="2266950" cy="2019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057400" y="152177"/>
            <a:ext cx="7086600" cy="750359"/>
          </a:xfrm>
        </p:spPr>
        <p:txBody>
          <a:bodyPr>
            <a:noAutofit/>
          </a:bodyPr>
          <a:lstStyle/>
          <a:p>
            <a:r>
              <a:rPr lang="en-US" sz="1600" dirty="0" smtClean="0"/>
              <a:t>Title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4683872" y="1064377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3363" indent="-233363"/>
            <a:r>
              <a:rPr lang="en-US" u="sng" dirty="0" smtClean="0"/>
              <a:t>Technical Approach/Figure</a:t>
            </a:r>
          </a:p>
          <a:p>
            <a:pPr marL="233363" indent="-233363"/>
            <a:endParaRPr lang="en-US" i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112230" y="5914390"/>
            <a:ext cx="1252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Your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83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RGspeci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7a63ae98c9331042c85a0ce3caf3b722">
  <xsd:schema xmlns:xsd="http://www.w3.org/2001/XMLSchema" xmlns:p="http://schemas.microsoft.com/office/2006/metadata/properties" targetNamespace="http://schemas.microsoft.com/office/2006/metadata/properties" ma:root="true" ma:fieldsID="643ad641ad674e858ec36190b61f65c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BB4FAA5-3647-4F2D-B7D3-0C337D81CE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22218B-6520-4567-915C-5AFC5C5495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A59EF715-EF05-4A25-B7F2-358E6E0AF91B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ONRGspecial</Template>
  <TotalTime>1218</TotalTime>
  <Words>57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ONRGspecial</vt:lpstr>
      <vt:lpstr>Title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ONRG</dc:creator>
  <cp:lastModifiedBy>Siwek, Martina</cp:lastModifiedBy>
  <cp:revision>83</cp:revision>
  <cp:lastPrinted>2019-03-13T15:22:08Z</cp:lastPrinted>
  <dcterms:created xsi:type="dcterms:W3CDTF">2006-08-16T00:00:00Z</dcterms:created>
  <dcterms:modified xsi:type="dcterms:W3CDTF">2022-07-21T15:13:52Z</dcterms:modified>
</cp:coreProperties>
</file>